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notesMasterIdLst>
    <p:notesMasterId r:id="rId10"/>
  </p:notesMasterIdLst>
  <p:sldIdLst>
    <p:sldId id="256" r:id="rId4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entury Gothic"/>
              </a:rPr>
              <a:t>Fai clic per spostare la diapositiva</a:t>
            </a:r>
          </a:p>
        </p:txBody>
      </p:sp>
      <p:sp>
        <p:nvSpPr>
          <p:cNvPr id="21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2000" b="0" strike="noStrike" spc="-1">
                <a:latin typeface="Arial"/>
              </a:rPr>
              <a:t>Fai clic per modificare il formato delle note</a:t>
            </a:r>
          </a:p>
        </p:txBody>
      </p:sp>
      <p:sp>
        <p:nvSpPr>
          <p:cNvPr id="211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&lt;intestazione&gt;</a:t>
            </a:r>
          </a:p>
        </p:txBody>
      </p:sp>
      <p:sp>
        <p:nvSpPr>
          <p:cNvPr id="212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it-IT" sz="1400" b="0" strike="noStrike" spc="-1">
                <a:latin typeface="Times New Roman"/>
              </a:rPr>
              <a:t>&lt;data/ora&gt;</a:t>
            </a:r>
          </a:p>
        </p:txBody>
      </p:sp>
      <p:sp>
        <p:nvSpPr>
          <p:cNvPr id="213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it-IT" sz="1400" b="0" strike="noStrike" spc="-1">
                <a:latin typeface="Times New Roman"/>
              </a:rPr>
              <a:t>&lt;piè di pagina&gt;</a:t>
            </a:r>
          </a:p>
        </p:txBody>
      </p:sp>
      <p:sp>
        <p:nvSpPr>
          <p:cNvPr id="214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8794B103-B0B1-43D8-B2E0-DAFB54506DA8}" type="slidenum">
              <a:rPr lang="it-IT" sz="1400" b="0" strike="noStrike" spc="-1">
                <a:latin typeface="Times New Roman"/>
              </a:rPr>
              <a:t>‹#›</a:t>
            </a:fld>
            <a:endParaRPr lang="it-IT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233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6040" cy="360000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16000" indent="-216000">
              <a:lnSpc>
                <a:spcPct val="100000"/>
              </a:lnSpc>
            </a:pPr>
            <a:r>
              <a:rPr lang="it-IT" sz="2000" b="0" strike="noStrike" spc="-1">
                <a:latin typeface="Arial"/>
              </a:rPr>
              <a:t>Erasmus + Programme – SAH project </a:t>
            </a:r>
            <a:r>
              <a:rPr lang="en-GB" sz="1200" b="0" strike="noStrike" spc="-1">
                <a:latin typeface="Arial"/>
              </a:rPr>
              <a:t>number: 618843-EPP-1-2020-1-IT-EPPKA2-CBHE-JP</a:t>
            </a:r>
            <a:r>
              <a:t/>
            </a:r>
            <a:br/>
            <a:endParaRPr lang="it-IT" sz="1200" b="0" strike="noStrike" spc="-1">
              <a:latin typeface="Arial"/>
            </a:endParaRPr>
          </a:p>
        </p:txBody>
      </p:sp>
      <p:sp>
        <p:nvSpPr>
          <p:cNvPr id="234" name="TextShape 3"/>
          <p:cNvSpPr txBox="1"/>
          <p:nvPr/>
        </p:nvSpPr>
        <p:spPr>
          <a:xfrm>
            <a:off x="3884760" y="8685360"/>
            <a:ext cx="2971440" cy="4582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6F2CC473-5CC0-4591-9E94-54175BCD9A42}" type="slidenum">
              <a:rPr lang="it-IT" sz="1200" b="0" strike="noStrike" spc="-1">
                <a:latin typeface="Times New Roman"/>
              </a:rPr>
              <a:t>1</a:t>
            </a:fld>
            <a:endParaRPr lang="it-IT" sz="1200" b="0" strike="noStrike" spc="-1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1" name="PlaceHolder 5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60340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5" name="PlaceHolder 4"/>
          <p:cNvSpPr>
            <a:spLocks noGrp="1"/>
          </p:cNvSpPr>
          <p:nvPr>
            <p:ph type="body"/>
          </p:nvPr>
        </p:nvSpPr>
        <p:spPr>
          <a:xfrm>
            <a:off x="86173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6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7" name="PlaceHolder 6"/>
          <p:cNvSpPr>
            <a:spLocks noGrp="1"/>
          </p:cNvSpPr>
          <p:nvPr>
            <p:ph type="body"/>
          </p:nvPr>
        </p:nvSpPr>
        <p:spPr>
          <a:xfrm>
            <a:off x="560340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68" name="PlaceHolder 7"/>
          <p:cNvSpPr>
            <a:spLocks noGrp="1"/>
          </p:cNvSpPr>
          <p:nvPr>
            <p:ph type="body"/>
          </p:nvPr>
        </p:nvSpPr>
        <p:spPr>
          <a:xfrm>
            <a:off x="86173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5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6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1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1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0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2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3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4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27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0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1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2" name="PlaceHolder 5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 type="body"/>
          </p:nvPr>
        </p:nvSpPr>
        <p:spPr>
          <a:xfrm>
            <a:off x="560340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 type="body"/>
          </p:nvPr>
        </p:nvSpPr>
        <p:spPr>
          <a:xfrm>
            <a:off x="86173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7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8" name="PlaceHolder 6"/>
          <p:cNvSpPr>
            <a:spLocks noGrp="1"/>
          </p:cNvSpPr>
          <p:nvPr>
            <p:ph type="body"/>
          </p:nvPr>
        </p:nvSpPr>
        <p:spPr>
          <a:xfrm>
            <a:off x="560340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39" name="PlaceHolder 7"/>
          <p:cNvSpPr>
            <a:spLocks noGrp="1"/>
          </p:cNvSpPr>
          <p:nvPr>
            <p:ph type="body"/>
          </p:nvPr>
        </p:nvSpPr>
        <p:spPr>
          <a:xfrm>
            <a:off x="86173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4" name="PlaceHolder 2"/>
          <p:cNvSpPr>
            <a:spLocks noGrp="1"/>
          </p:cNvSpPr>
          <p:nvPr>
            <p:ph type="subTitle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7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7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8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89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6" name="PlaceHolder 3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19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19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0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0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4" name="PlaceHolder 3"/>
          <p:cNvSpPr>
            <a:spLocks noGrp="1"/>
          </p:cNvSpPr>
          <p:nvPr>
            <p:ph type="body"/>
          </p:nvPr>
        </p:nvSpPr>
        <p:spPr>
          <a:xfrm>
            <a:off x="560340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5" name="PlaceHolder 4"/>
          <p:cNvSpPr>
            <a:spLocks noGrp="1"/>
          </p:cNvSpPr>
          <p:nvPr>
            <p:ph type="body"/>
          </p:nvPr>
        </p:nvSpPr>
        <p:spPr>
          <a:xfrm>
            <a:off x="8617320" y="21337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6" name="PlaceHolder 5"/>
          <p:cNvSpPr>
            <a:spLocks noGrp="1"/>
          </p:cNvSpPr>
          <p:nvPr>
            <p:ph type="body"/>
          </p:nvPr>
        </p:nvSpPr>
        <p:spPr>
          <a:xfrm>
            <a:off x="25891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7" name="PlaceHolder 6"/>
          <p:cNvSpPr>
            <a:spLocks noGrp="1"/>
          </p:cNvSpPr>
          <p:nvPr>
            <p:ph type="body"/>
          </p:nvPr>
        </p:nvSpPr>
        <p:spPr>
          <a:xfrm>
            <a:off x="560340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208" name="PlaceHolder 7"/>
          <p:cNvSpPr>
            <a:spLocks noGrp="1"/>
          </p:cNvSpPr>
          <p:nvPr>
            <p:ph type="body"/>
          </p:nvPr>
        </p:nvSpPr>
        <p:spPr>
          <a:xfrm>
            <a:off x="8617320" y="4106520"/>
            <a:ext cx="287028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2593080" y="624240"/>
            <a:ext cx="8911440" cy="5937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it-IT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3777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8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49" name="PlaceHolder 4"/>
          <p:cNvSpPr>
            <a:spLocks noGrp="1"/>
          </p:cNvSpPr>
          <p:nvPr>
            <p:ph type="body"/>
          </p:nvPr>
        </p:nvSpPr>
        <p:spPr>
          <a:xfrm>
            <a:off x="7157160" y="41065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258912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7157160" y="2133720"/>
            <a:ext cx="43502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2589120" y="4106520"/>
            <a:ext cx="8915040" cy="1801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34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3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4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5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1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2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3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4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7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8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9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0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1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2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3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4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25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2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27" name="PlaceHolder 28"/>
          <p:cNvSpPr>
            <a:spLocks noGrp="1"/>
          </p:cNvSpPr>
          <p:nvPr>
            <p:ph type="title"/>
          </p:nvPr>
        </p:nvSpPr>
        <p:spPr>
          <a:xfrm>
            <a:off x="2589120" y="2514600"/>
            <a:ext cx="8915040" cy="2262600"/>
          </a:xfrm>
          <a:prstGeom prst="rect">
            <a:avLst/>
          </a:prstGeom>
        </p:spPr>
        <p:txBody>
          <a:bodyPr anchor="b">
            <a:normAutofit fontScale="81000"/>
          </a:bodyPr>
          <a:lstStyle/>
          <a:p>
            <a:pPr>
              <a:lnSpc>
                <a:spcPct val="100000"/>
              </a:lnSpc>
            </a:pPr>
            <a:r>
              <a:rPr lang="it-IT" sz="5400" b="0" strike="noStrike" spc="-1">
                <a:solidFill>
                  <a:srgbClr val="262626"/>
                </a:solidFill>
                <a:latin typeface="Century Gothic"/>
              </a:rPr>
              <a:t>Fare clic per modificare lo stile del titolo dello schema</a:t>
            </a:r>
            <a:endParaRPr lang="en-US" sz="54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8" name="PlaceHolder 29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EF6C00B6-00F0-4074-8F8A-0BB4EA9C064B}" type="datetime">
              <a:rPr lang="en-US" sz="900" b="0" strike="noStrike" spc="-1">
                <a:solidFill>
                  <a:srgbClr val="8B8B8B"/>
                </a:solidFill>
                <a:latin typeface="Century Gothic"/>
              </a:rPr>
              <a:t>2/20/2021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29" name="PlaceHolder 30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30" name="CustomShape 31"/>
          <p:cNvSpPr/>
          <p:nvPr/>
        </p:nvSpPr>
        <p:spPr>
          <a:xfrm>
            <a:off x="0" y="4323960"/>
            <a:ext cx="1744200" cy="778320"/>
          </a:xfrm>
          <a:custGeom>
            <a:avLst/>
            <a:gdLst/>
            <a:ahLst/>
            <a:cxn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31" name="PlaceHolder 32"/>
          <p:cNvSpPr>
            <a:spLocks noGrp="1"/>
          </p:cNvSpPr>
          <p:nvPr>
            <p:ph type="sldNum"/>
          </p:nvPr>
        </p:nvSpPr>
        <p:spPr>
          <a:xfrm>
            <a:off x="531720" y="452952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875D2925-9415-4E52-AED2-47529AC310C1}" type="slidenum">
              <a:rPr lang="en-US" sz="2000" b="0" strike="noStrike" spc="-1">
                <a:solidFill>
                  <a:srgbClr val="FEFFFF"/>
                </a:solidFill>
                <a:latin typeface="Century Gothic"/>
              </a:rPr>
              <a:t>‹#›</a:t>
            </a:fld>
            <a:endParaRPr lang="it-IT" sz="2000" b="0" strike="noStrike" spc="-1">
              <a:latin typeface="Times New Roman"/>
            </a:endParaRPr>
          </a:p>
        </p:txBody>
      </p:sp>
      <p:sp>
        <p:nvSpPr>
          <p:cNvPr id="32" name="PlaceHolder 3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Century Gothic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entury Gothic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70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1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2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3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4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5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6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7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8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79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0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1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2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83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4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5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6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7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8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9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0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1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2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3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94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95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6" name="PlaceHolder 28"/>
          <p:cNvSpPr>
            <a:spLocks noGrp="1"/>
          </p:cNvSpPr>
          <p:nvPr>
            <p:ph type="title"/>
          </p:nvPr>
        </p:nvSpPr>
        <p:spPr>
          <a:xfrm>
            <a:off x="2593080" y="624240"/>
            <a:ext cx="8911440" cy="128052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it-IT" sz="3600" b="0" strike="noStrike" spc="-1">
                <a:solidFill>
                  <a:srgbClr val="262626"/>
                </a:solidFill>
                <a:latin typeface="Century Gothic"/>
              </a:rPr>
              <a:t>Fare clic per modificare lo stile del titolo dello schema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97" name="PlaceHolder 29"/>
          <p:cNvSpPr>
            <a:spLocks noGrp="1"/>
          </p:cNvSpPr>
          <p:nvPr>
            <p:ph type="body"/>
          </p:nvPr>
        </p:nvSpPr>
        <p:spPr>
          <a:xfrm>
            <a:off x="2589120" y="2133720"/>
            <a:ext cx="8915040" cy="3777120"/>
          </a:xfrm>
          <a:prstGeom prst="rect">
            <a:avLst/>
          </a:prstGeom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Modifica gli stili del testo dello schema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743040" lvl="1" indent="-28548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600" b="0" strike="noStrike" spc="-1">
                <a:solidFill>
                  <a:srgbClr val="404040"/>
                </a:solidFill>
                <a:latin typeface="Century Gothic"/>
              </a:rPr>
              <a:t>Secondo livello</a:t>
            </a:r>
            <a:endParaRPr lang="en-US" sz="1600" b="0" strike="noStrike" spc="-1">
              <a:solidFill>
                <a:srgbClr val="404040"/>
              </a:solidFill>
              <a:latin typeface="Century Gothic"/>
            </a:endParaRPr>
          </a:p>
          <a:p>
            <a:pPr marL="1143000" lvl="2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400" b="0" strike="noStrike" spc="-1">
                <a:solidFill>
                  <a:srgbClr val="404040"/>
                </a:solidFill>
                <a:latin typeface="Century Gothic"/>
              </a:rPr>
              <a:t>Terzo livello</a:t>
            </a:r>
            <a:endParaRPr lang="en-US" sz="1400" b="0" strike="noStrike" spc="-1">
              <a:solidFill>
                <a:srgbClr val="404040"/>
              </a:solidFill>
              <a:latin typeface="Century Gothic"/>
            </a:endParaRPr>
          </a:p>
          <a:p>
            <a:pPr marL="1600200" lvl="3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200" b="0" strike="noStrike" spc="-1">
                <a:solidFill>
                  <a:srgbClr val="404040"/>
                </a:solidFill>
                <a:latin typeface="Century Gothic"/>
              </a:rPr>
              <a:t>Quarto livello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  <a:p>
            <a:pPr marL="2057400" lvl="4" indent="-22824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200" b="0" strike="noStrike" spc="-1">
                <a:solidFill>
                  <a:srgbClr val="404040"/>
                </a:solidFill>
                <a:latin typeface="Century Gothic"/>
              </a:rPr>
              <a:t>Quinto livello</a:t>
            </a:r>
            <a:endParaRPr lang="en-US" sz="1200" b="0" strike="noStrike" spc="-1">
              <a:solidFill>
                <a:srgbClr val="404040"/>
              </a:solidFill>
              <a:latin typeface="Century Gothic"/>
            </a:endParaRPr>
          </a:p>
        </p:txBody>
      </p:sp>
      <p:sp>
        <p:nvSpPr>
          <p:cNvPr id="98" name="PlaceHolder 30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FAA124D-016A-4B36-9E27-0042039E7521}" type="datetime">
              <a:rPr lang="en-US" sz="900" b="0" strike="noStrike" spc="-1">
                <a:solidFill>
                  <a:srgbClr val="8B8B8B"/>
                </a:solidFill>
                <a:latin typeface="Century Gothic"/>
              </a:rPr>
              <a:t>2/20/2021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99" name="CustomShape 31"/>
          <p:cNvSpPr/>
          <p:nvPr/>
        </p:nvSpPr>
        <p:spPr>
          <a:xfrm flipV="1">
            <a:off x="-3960" y="1829880"/>
            <a:ext cx="1588320" cy="50688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00" name="PlaceHolder 32"/>
          <p:cNvSpPr>
            <a:spLocks noGrp="1"/>
          </p:cNvSpPr>
          <p:nvPr>
            <p:ph type="sldNum"/>
          </p:nvPr>
        </p:nvSpPr>
        <p:spPr>
          <a:xfrm>
            <a:off x="459720" y="190368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00DAE0A3-57E6-4A34-BCDD-698F233CA98B}" type="slidenum">
              <a:rPr lang="en-US" sz="2000" b="0" strike="noStrike" spc="-1">
                <a:solidFill>
                  <a:srgbClr val="FEFFFF"/>
                </a:solidFill>
                <a:latin typeface="Century Gothic"/>
              </a:rPr>
              <a:t>‹#›</a:t>
            </a:fld>
            <a:endParaRPr lang="it-IT" sz="2000" b="0" strike="noStrike" spc="-1">
              <a:latin typeface="Times New Roman"/>
            </a:endParaRPr>
          </a:p>
        </p:txBody>
      </p:sp>
      <p:sp>
        <p:nvSpPr>
          <p:cNvPr id="101" name="CustomShape 33"/>
          <p:cNvSpPr/>
          <p:nvPr/>
        </p:nvSpPr>
        <p:spPr>
          <a:xfrm>
            <a:off x="762120" y="6488640"/>
            <a:ext cx="1089756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entury Gothic"/>
              </a:rPr>
              <a:t>Erasmus + Programme – SAH project </a:t>
            </a:r>
            <a:r>
              <a:rPr lang="en-GB" sz="1200" b="1" strike="noStrike" spc="-1">
                <a:solidFill>
                  <a:srgbClr val="000000"/>
                </a:solidFill>
                <a:latin typeface="Century Gothic"/>
              </a:rPr>
              <a:t>number: 618843-EPP-1-2020-1-IT-EPPKA2-CBHE-JP</a:t>
            </a:r>
            <a:endParaRPr lang="it-IT" sz="1200" b="0" strike="noStrike" spc="-1">
              <a:latin typeface="Arial"/>
            </a:endParaRPr>
          </a:p>
        </p:txBody>
      </p:sp>
      <p:pic>
        <p:nvPicPr>
          <p:cNvPr id="102" name="Picture 6_0" descr="C:\Users\user\Desktop\01 - 2nd Info Day Program &amp; Presentstions\eu_flag_co_funded_pos_[rgb]_right.jpg"/>
          <p:cNvPicPr/>
          <p:nvPr/>
        </p:nvPicPr>
        <p:blipFill>
          <a:blip r:embed="rId14"/>
          <a:stretch/>
        </p:blipFill>
        <p:spPr>
          <a:xfrm>
            <a:off x="9789120" y="158040"/>
            <a:ext cx="2223000" cy="632520"/>
          </a:xfrm>
          <a:prstGeom prst="rect">
            <a:avLst/>
          </a:prstGeom>
          <a:ln w="0">
            <a:noFill/>
          </a:ln>
        </p:spPr>
      </p:pic>
      <p:pic>
        <p:nvPicPr>
          <p:cNvPr id="103" name="Immagine 5_0"/>
          <p:cNvPicPr/>
          <p:nvPr/>
        </p:nvPicPr>
        <p:blipFill>
          <a:blip r:embed="rId15"/>
          <a:stretch/>
        </p:blipFill>
        <p:spPr>
          <a:xfrm>
            <a:off x="357120" y="152280"/>
            <a:ext cx="707400" cy="6325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0" name="Group 1"/>
          <p:cNvGrpSpPr/>
          <p:nvPr/>
        </p:nvGrpSpPr>
        <p:grpSpPr>
          <a:xfrm>
            <a:off x="0" y="228600"/>
            <a:ext cx="2851200" cy="6638400"/>
            <a:chOff x="0" y="228600"/>
            <a:chExt cx="2851200" cy="6638400"/>
          </a:xfrm>
        </p:grpSpPr>
        <p:sp>
          <p:nvSpPr>
            <p:cNvPr id="141" name="CustomShape 2"/>
            <p:cNvSpPr/>
            <p:nvPr/>
          </p:nvSpPr>
          <p:spPr>
            <a:xfrm>
              <a:off x="0" y="2575080"/>
              <a:ext cx="100440" cy="625680"/>
            </a:xfrm>
            <a:custGeom>
              <a:avLst/>
              <a:gdLst/>
              <a:ahLst/>
              <a:cxn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2" name="CustomShape 3"/>
            <p:cNvSpPr/>
            <p:nvPr/>
          </p:nvSpPr>
          <p:spPr>
            <a:xfrm>
              <a:off x="128520" y="3156480"/>
              <a:ext cx="646200" cy="2322000"/>
            </a:xfrm>
            <a:custGeom>
              <a:avLst/>
              <a:gdLst/>
              <a:ahLst/>
              <a:cxn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3" name="CustomShape 4"/>
            <p:cNvSpPr/>
            <p:nvPr/>
          </p:nvSpPr>
          <p:spPr>
            <a:xfrm>
              <a:off x="807120" y="5447160"/>
              <a:ext cx="609120" cy="1419840"/>
            </a:xfrm>
            <a:custGeom>
              <a:avLst/>
              <a:gdLst/>
              <a:ahLst/>
              <a:cxn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4" name="CustomShape 5"/>
            <p:cNvSpPr/>
            <p:nvPr/>
          </p:nvSpPr>
          <p:spPr>
            <a:xfrm>
              <a:off x="959760" y="6503760"/>
              <a:ext cx="171000" cy="363240"/>
            </a:xfrm>
            <a:custGeom>
              <a:avLst/>
              <a:gdLst/>
              <a:ahLst/>
              <a:cxn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5" name="CustomShape 6"/>
            <p:cNvSpPr/>
            <p:nvPr/>
          </p:nvSpPr>
          <p:spPr>
            <a:xfrm>
              <a:off x="100800" y="3201120"/>
              <a:ext cx="821520" cy="3328200"/>
            </a:xfrm>
            <a:custGeom>
              <a:avLst/>
              <a:gdLst/>
              <a:ahLst/>
              <a:cxn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6" name="CustomShape 7"/>
            <p:cNvSpPr/>
            <p:nvPr/>
          </p:nvSpPr>
          <p:spPr>
            <a:xfrm>
              <a:off x="22320" y="228600"/>
              <a:ext cx="105840" cy="2927520"/>
            </a:xfrm>
            <a:custGeom>
              <a:avLst/>
              <a:gdLst/>
              <a:ahLst/>
              <a:cxn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7" name="CustomShape 8"/>
            <p:cNvSpPr/>
            <p:nvPr/>
          </p:nvSpPr>
          <p:spPr>
            <a:xfrm>
              <a:off x="78120" y="2944080"/>
              <a:ext cx="77760" cy="49356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8" name="CustomShape 9"/>
            <p:cNvSpPr/>
            <p:nvPr/>
          </p:nvSpPr>
          <p:spPr>
            <a:xfrm>
              <a:off x="769680" y="5478840"/>
              <a:ext cx="189720" cy="1024560"/>
            </a:xfrm>
            <a:custGeom>
              <a:avLst/>
              <a:gdLst/>
              <a:ahLst/>
              <a:cxn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49" name="CustomShape 10"/>
            <p:cNvSpPr/>
            <p:nvPr/>
          </p:nvSpPr>
          <p:spPr>
            <a:xfrm>
              <a:off x="775440" y="1398960"/>
              <a:ext cx="2075760" cy="4047840"/>
            </a:xfrm>
            <a:custGeom>
              <a:avLst/>
              <a:gdLst/>
              <a:ahLst/>
              <a:cxn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0" name="CustomShape 11"/>
            <p:cNvSpPr/>
            <p:nvPr/>
          </p:nvSpPr>
          <p:spPr>
            <a:xfrm>
              <a:off x="922680" y="6530040"/>
              <a:ext cx="161640" cy="336960"/>
            </a:xfrm>
            <a:custGeom>
              <a:avLst/>
              <a:gdLst/>
              <a:ahLst/>
              <a:cxn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1" name="CustomShape 12"/>
            <p:cNvSpPr/>
            <p:nvPr/>
          </p:nvSpPr>
          <p:spPr>
            <a:xfrm>
              <a:off x="769680" y="5359320"/>
              <a:ext cx="37080" cy="22140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2" name="CustomShape 13"/>
            <p:cNvSpPr/>
            <p:nvPr/>
          </p:nvSpPr>
          <p:spPr>
            <a:xfrm>
              <a:off x="849960" y="6244560"/>
              <a:ext cx="238320" cy="622080"/>
            </a:xfrm>
            <a:custGeom>
              <a:avLst/>
              <a:gdLst/>
              <a:ahLst/>
              <a:cxn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53" name="Group 14"/>
          <p:cNvGrpSpPr/>
          <p:nvPr/>
        </p:nvGrpSpPr>
        <p:grpSpPr>
          <a:xfrm>
            <a:off x="27360" y="-720"/>
            <a:ext cx="2356200" cy="6853680"/>
            <a:chOff x="27360" y="-720"/>
            <a:chExt cx="2356200" cy="6853680"/>
          </a:xfrm>
        </p:grpSpPr>
        <p:sp>
          <p:nvSpPr>
            <p:cNvPr id="154" name="CustomShape 15"/>
            <p:cNvSpPr/>
            <p:nvPr/>
          </p:nvSpPr>
          <p:spPr>
            <a:xfrm>
              <a:off x="27360" y="-720"/>
              <a:ext cx="493920" cy="4400640"/>
            </a:xfrm>
            <a:custGeom>
              <a:avLst/>
              <a:gdLst/>
              <a:ahLst/>
              <a:cxn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5" name="CustomShape 16"/>
            <p:cNvSpPr/>
            <p:nvPr/>
          </p:nvSpPr>
          <p:spPr>
            <a:xfrm>
              <a:off x="550440" y="4316400"/>
              <a:ext cx="423000" cy="1580400"/>
            </a:xfrm>
            <a:custGeom>
              <a:avLst/>
              <a:gdLst/>
              <a:ahLst/>
              <a:cxn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6" name="CustomShape 17"/>
            <p:cNvSpPr/>
            <p:nvPr/>
          </p:nvSpPr>
          <p:spPr>
            <a:xfrm>
              <a:off x="1006200" y="5862600"/>
              <a:ext cx="430560" cy="990360"/>
            </a:xfrm>
            <a:custGeom>
              <a:avLst/>
              <a:gdLst/>
              <a:ahLst/>
              <a:cxn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7" name="CustomShape 18"/>
            <p:cNvSpPr/>
            <p:nvPr/>
          </p:nvSpPr>
          <p:spPr>
            <a:xfrm>
              <a:off x="521640" y="4364280"/>
              <a:ext cx="551520" cy="2235600"/>
            </a:xfrm>
            <a:custGeom>
              <a:avLst/>
              <a:gdLst/>
              <a:ahLst/>
              <a:cxn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8" name="CustomShape 19"/>
            <p:cNvSpPr/>
            <p:nvPr/>
          </p:nvSpPr>
          <p:spPr>
            <a:xfrm>
              <a:off x="468000" y="1289160"/>
              <a:ext cx="173880" cy="3026880"/>
            </a:xfrm>
            <a:custGeom>
              <a:avLst/>
              <a:gdLst/>
              <a:ahLst/>
              <a:cxn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59" name="CustomShape 20"/>
            <p:cNvSpPr/>
            <p:nvPr/>
          </p:nvSpPr>
          <p:spPr>
            <a:xfrm>
              <a:off x="1111680" y="6571440"/>
              <a:ext cx="133920" cy="281160"/>
            </a:xfrm>
            <a:custGeom>
              <a:avLst/>
              <a:gdLst/>
              <a:ahLst/>
              <a:cxn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0" name="CustomShape 21"/>
            <p:cNvSpPr/>
            <p:nvPr/>
          </p:nvSpPr>
          <p:spPr>
            <a:xfrm>
              <a:off x="502560" y="4107600"/>
              <a:ext cx="82080" cy="511200"/>
            </a:xfrm>
            <a:custGeom>
              <a:avLst/>
              <a:gdLst/>
              <a:ahLst/>
              <a:cxn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1" name="CustomShape 22"/>
            <p:cNvSpPr/>
            <p:nvPr/>
          </p:nvSpPr>
          <p:spPr>
            <a:xfrm>
              <a:off x="973800" y="3145680"/>
              <a:ext cx="1409760" cy="2716560"/>
            </a:xfrm>
            <a:custGeom>
              <a:avLst/>
              <a:gdLst/>
              <a:ahLst/>
              <a:cxn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2" name="CustomShape 23"/>
            <p:cNvSpPr/>
            <p:nvPr/>
          </p:nvSpPr>
          <p:spPr>
            <a:xfrm>
              <a:off x="1073520" y="6600240"/>
              <a:ext cx="120240" cy="252720"/>
            </a:xfrm>
            <a:custGeom>
              <a:avLst/>
              <a:gdLst/>
              <a:ahLst/>
              <a:cxn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3" name="CustomShape 24"/>
            <p:cNvSpPr/>
            <p:nvPr/>
          </p:nvSpPr>
          <p:spPr>
            <a:xfrm>
              <a:off x="973800" y="5897160"/>
              <a:ext cx="137520" cy="673920"/>
            </a:xfrm>
            <a:custGeom>
              <a:avLst/>
              <a:gdLst/>
              <a:ahLst/>
              <a:cxn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4" name="CustomShape 25"/>
            <p:cNvSpPr/>
            <p:nvPr/>
          </p:nvSpPr>
          <p:spPr>
            <a:xfrm>
              <a:off x="973800" y="5772600"/>
              <a:ext cx="37800" cy="227520"/>
            </a:xfrm>
            <a:custGeom>
              <a:avLst/>
              <a:gdLst/>
              <a:ahLst/>
              <a:cxn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65" name="CustomShape 26"/>
            <p:cNvSpPr/>
            <p:nvPr/>
          </p:nvSpPr>
          <p:spPr>
            <a:xfrm>
              <a:off x="1006200" y="6322680"/>
              <a:ext cx="210240" cy="530280"/>
            </a:xfrm>
            <a:custGeom>
              <a:avLst/>
              <a:gdLst/>
              <a:ahLst/>
              <a:cxn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66" name="CustomShape 27"/>
          <p:cNvSpPr/>
          <p:nvPr/>
        </p:nvSpPr>
        <p:spPr>
          <a:xfrm>
            <a:off x="0" y="0"/>
            <a:ext cx="182520" cy="685764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outerShdw blurRad="38100" dist="25560" dir="5400000" rotWithShape="0">
              <a:srgbClr val="000000">
                <a:alpha val="2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167" name="PlaceHolder 28"/>
          <p:cNvSpPr>
            <a:spLocks noGrp="1"/>
          </p:cNvSpPr>
          <p:nvPr>
            <p:ph type="dt"/>
          </p:nvPr>
        </p:nvSpPr>
        <p:spPr>
          <a:xfrm>
            <a:off x="10361520" y="6130440"/>
            <a:ext cx="1145880" cy="3700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BD32C0C3-3265-486F-B604-D1EA214FECEC}" type="datetime">
              <a:rPr lang="en-US" sz="900" b="0" strike="noStrike" spc="-1">
                <a:solidFill>
                  <a:srgbClr val="8B8B8B"/>
                </a:solidFill>
                <a:latin typeface="Century Gothic"/>
              </a:rPr>
              <a:t>2/20/2021</a:t>
            </a:fld>
            <a:endParaRPr lang="it-IT" sz="900" b="0" strike="noStrike" spc="-1">
              <a:latin typeface="Times New Roman"/>
            </a:endParaRPr>
          </a:p>
        </p:txBody>
      </p:sp>
      <p:sp>
        <p:nvSpPr>
          <p:cNvPr id="168" name="PlaceHolder 29"/>
          <p:cNvSpPr>
            <a:spLocks noGrp="1"/>
          </p:cNvSpPr>
          <p:nvPr>
            <p:ph type="ftr"/>
          </p:nvPr>
        </p:nvSpPr>
        <p:spPr>
          <a:xfrm>
            <a:off x="2589120" y="6135840"/>
            <a:ext cx="76197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it-IT" sz="2400" b="0" strike="noStrike" spc="-1">
              <a:latin typeface="Times New Roman"/>
            </a:endParaRPr>
          </a:p>
        </p:txBody>
      </p:sp>
      <p:sp>
        <p:nvSpPr>
          <p:cNvPr id="169" name="CustomShape 30"/>
          <p:cNvSpPr/>
          <p:nvPr/>
        </p:nvSpPr>
        <p:spPr>
          <a:xfrm flipV="1">
            <a:off x="-3960" y="713880"/>
            <a:ext cx="1588320" cy="506880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70" name="PlaceHolder 31"/>
          <p:cNvSpPr>
            <a:spLocks noGrp="1"/>
          </p:cNvSpPr>
          <p:nvPr>
            <p:ph type="sldNum"/>
          </p:nvPr>
        </p:nvSpPr>
        <p:spPr>
          <a:xfrm>
            <a:off x="531720" y="787680"/>
            <a:ext cx="77940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C849B4EA-CE38-4999-9B2F-D8410E55AA91}" type="slidenum">
              <a:rPr lang="en-US" sz="2000" b="0" strike="noStrike" spc="-1">
                <a:solidFill>
                  <a:srgbClr val="FEFFFF"/>
                </a:solidFill>
                <a:latin typeface="Century Gothic"/>
              </a:rPr>
              <a:t>‹#›</a:t>
            </a:fld>
            <a:endParaRPr lang="it-IT" sz="2000" b="0" strike="noStrike" spc="-1">
              <a:latin typeface="Times New Roman"/>
            </a:endParaRPr>
          </a:p>
        </p:txBody>
      </p:sp>
      <p:sp>
        <p:nvSpPr>
          <p:cNvPr id="171" name="PlaceHolder 32"/>
          <p:cNvSpPr>
            <a:spLocks noGrp="1"/>
          </p:cNvSpPr>
          <p:nvPr>
            <p:ph type="title"/>
          </p:nvPr>
        </p:nvSpPr>
        <p:spPr>
          <a:xfrm>
            <a:off x="609480" y="273600"/>
            <a:ext cx="1097244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entury Gothic"/>
              </a:rPr>
              <a:t>Fai clic per modificare il formato del testo del titolo</a:t>
            </a:r>
          </a:p>
        </p:txBody>
      </p:sp>
      <p:sp>
        <p:nvSpPr>
          <p:cNvPr id="172" name="PlaceHolder 33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800" b="0" strike="noStrike" spc="-1">
                <a:solidFill>
                  <a:srgbClr val="404040"/>
                </a:solidFill>
                <a:latin typeface="Century Gothic"/>
              </a:rPr>
              <a:t>Fai clic per modificare il formato del testo della struttura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400" b="0" strike="noStrike" spc="-1">
                <a:solidFill>
                  <a:srgbClr val="404040"/>
                </a:solidFill>
                <a:latin typeface="Century Gothic"/>
              </a:rPr>
              <a:t>Secondo livello struttura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Terzo livello struttura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200" b="0" strike="noStrike" spc="-1">
                <a:solidFill>
                  <a:srgbClr val="404040"/>
                </a:solidFill>
                <a:latin typeface="Century Gothic"/>
              </a:rPr>
              <a:t>Quarto livello struttura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Quinto livello struttura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Sesto livello struttura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404040"/>
                </a:solidFill>
                <a:latin typeface="Century Gothic"/>
              </a:rPr>
              <a:t>Settimo livello struttura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2504797" y="2071385"/>
            <a:ext cx="8915040" cy="119880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5400" b="0" strike="noStrike" spc="-1" dirty="0">
                <a:solidFill>
                  <a:srgbClr val="C00000"/>
                </a:solidFill>
                <a:latin typeface="Century Gothic"/>
              </a:rPr>
              <a:t>Presentation Title</a:t>
            </a:r>
            <a:endParaRPr lang="en-US" sz="5400" b="0" strike="noStrike" spc="-1" dirty="0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2262101" y="3327174"/>
            <a:ext cx="8915040" cy="1723127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595959"/>
                </a:solidFill>
                <a:latin typeface="Century Gothic"/>
              </a:rPr>
              <a:t>Author</a:t>
            </a:r>
            <a:endParaRPr lang="it-IT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595959"/>
                </a:solidFill>
                <a:latin typeface="Century Gothic"/>
              </a:rPr>
              <a:t>University Name</a:t>
            </a:r>
            <a:endParaRPr lang="it-IT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en-US" sz="2400" b="1" strike="noStrike" spc="-1" dirty="0">
                <a:solidFill>
                  <a:srgbClr val="595959"/>
                </a:solidFill>
                <a:latin typeface="Century Gothic"/>
              </a:rPr>
              <a:t>Date</a:t>
            </a:r>
            <a:endParaRPr lang="it-IT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2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1001"/>
              </a:spcBef>
              <a:tabLst>
                <a:tab pos="0" algn="l"/>
              </a:tabLst>
            </a:pPr>
            <a:endParaRPr lang="it-IT" sz="2400" b="0" strike="noStrike" spc="-1" dirty="0">
              <a:latin typeface="Arial"/>
            </a:endParaRPr>
          </a:p>
        </p:txBody>
      </p:sp>
      <p:pic>
        <p:nvPicPr>
          <p:cNvPr id="217" name="Immagine 8"/>
          <p:cNvPicPr/>
          <p:nvPr/>
        </p:nvPicPr>
        <p:blipFill>
          <a:blip r:embed="rId3"/>
          <a:stretch/>
        </p:blipFill>
        <p:spPr>
          <a:xfrm>
            <a:off x="509040" y="144000"/>
            <a:ext cx="961200" cy="939600"/>
          </a:xfrm>
          <a:prstGeom prst="rect">
            <a:avLst/>
          </a:prstGeom>
          <a:ln w="0">
            <a:noFill/>
          </a:ln>
        </p:spPr>
      </p:pic>
      <p:pic>
        <p:nvPicPr>
          <p:cNvPr id="218" name="Picture 6" descr="C:\Users\user\Desktop\01 - 2nd Info Day Program &amp; Presentstions\eu_flag_co_funded_pos_[rgb]_right.jpg"/>
          <p:cNvPicPr/>
          <p:nvPr/>
        </p:nvPicPr>
        <p:blipFill>
          <a:blip r:embed="rId4"/>
          <a:stretch/>
        </p:blipFill>
        <p:spPr>
          <a:xfrm>
            <a:off x="9411286" y="160199"/>
            <a:ext cx="2534234" cy="845918"/>
          </a:xfrm>
          <a:prstGeom prst="rect">
            <a:avLst/>
          </a:prstGeom>
          <a:ln w="0">
            <a:noFill/>
          </a:ln>
        </p:spPr>
      </p:pic>
      <p:sp>
        <p:nvSpPr>
          <p:cNvPr id="219" name="CustomShape 3"/>
          <p:cNvSpPr/>
          <p:nvPr/>
        </p:nvSpPr>
        <p:spPr>
          <a:xfrm>
            <a:off x="2149560" y="1048320"/>
            <a:ext cx="7402320" cy="272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1200" b="1" strike="noStrike" spc="-1">
                <a:solidFill>
                  <a:srgbClr val="000000"/>
                </a:solidFill>
                <a:latin typeface="Century Gothic"/>
              </a:rPr>
              <a:t>Erasmus + Programme – SAH project </a:t>
            </a:r>
            <a:r>
              <a:rPr lang="en-GB" sz="1200" b="1" strike="noStrike" spc="-1">
                <a:solidFill>
                  <a:srgbClr val="000000"/>
                </a:solidFill>
                <a:latin typeface="Century Gothic"/>
              </a:rPr>
              <a:t>number: 618843-EPP-1-2020-1-IT-EPPKA2-CBHE-JP</a:t>
            </a:r>
            <a:endParaRPr lang="it-IT" sz="1200" b="0" strike="noStrike" spc="-1">
              <a:latin typeface="Arial"/>
            </a:endParaRPr>
          </a:p>
        </p:txBody>
      </p:sp>
      <p:sp>
        <p:nvSpPr>
          <p:cNvPr id="220" name="CustomShape 4"/>
          <p:cNvSpPr/>
          <p:nvPr/>
        </p:nvSpPr>
        <p:spPr>
          <a:xfrm>
            <a:off x="4262400" y="5598942"/>
            <a:ext cx="7356960" cy="1098498"/>
          </a:xfrm>
          <a:prstGeom prst="snipRoundRect">
            <a:avLst>
              <a:gd name="adj1" fmla="val 16667"/>
              <a:gd name="adj2" fmla="val 16667"/>
            </a:avLst>
          </a:prstGeom>
          <a:ln cap="rnd"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1200" i="1" spc="-1" dirty="0">
                <a:solidFill>
                  <a:srgbClr val="FFFFFF"/>
                </a:solidFill>
                <a:latin typeface="Century Gothic" panose="020B0502020202020204" pitchFamily="34" charset="0"/>
              </a:rPr>
              <a:t>This Project has been funded with support from the European Commission.</a:t>
            </a:r>
          </a:p>
          <a:p>
            <a:pPr>
              <a:lnSpc>
                <a:spcPct val="100000"/>
              </a:lnSpc>
            </a:pPr>
            <a:r>
              <a:rPr lang="en-US" sz="1200" i="1" spc="-1" dirty="0">
                <a:solidFill>
                  <a:srgbClr val="FFFFFF"/>
                </a:solidFill>
                <a:latin typeface="Century Gothic" panose="020B0502020202020204" pitchFamily="34" charset="0"/>
              </a:rPr>
              <a:t>This publication reflects the views only of the author, and the Commission cannot be held responsible for any use which may be made of the information contained therein</a:t>
            </a:r>
            <a:r>
              <a:rPr lang="en-US" sz="1200" b="1" i="1" spc="-1" dirty="0">
                <a:solidFill>
                  <a:srgbClr val="FFFFFF"/>
                </a:solidFill>
                <a:latin typeface="Century Gothic" panose="020B0502020202020204" pitchFamily="34" charset="0"/>
              </a:rPr>
              <a:t>.</a:t>
            </a:r>
          </a:p>
        </p:txBody>
      </p:sp>
      <p:sp>
        <p:nvSpPr>
          <p:cNvPr id="221" name="CustomShape 5"/>
          <p:cNvSpPr/>
          <p:nvPr/>
        </p:nvSpPr>
        <p:spPr>
          <a:xfrm>
            <a:off x="2364120" y="206280"/>
            <a:ext cx="6793560" cy="8218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it-IT" sz="2400" b="1" strike="noStrike" spc="-1">
                <a:solidFill>
                  <a:srgbClr val="E2A700"/>
                </a:solidFill>
                <a:latin typeface="Arial Black"/>
              </a:rPr>
              <a:t>Capacity Building in Sustainability for</a:t>
            </a:r>
            <a:endParaRPr lang="it-IT" sz="24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it-IT" sz="2400" b="1" strike="noStrike" spc="-1">
                <a:solidFill>
                  <a:srgbClr val="E2A700"/>
                </a:solidFill>
                <a:latin typeface="Arial Black"/>
              </a:rPr>
              <a:t>Architectural Heritage -SAH</a:t>
            </a:r>
            <a:endParaRPr lang="it-IT" sz="2400" b="0" strike="noStrike" spc="-1">
              <a:latin typeface="Arial"/>
            </a:endParaRP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CBD3B21-A5D5-45AF-8F13-831974912B67}"/>
              </a:ext>
            </a:extLst>
          </p:cNvPr>
          <p:cNvSpPr/>
          <p:nvPr/>
        </p:nvSpPr>
        <p:spPr>
          <a:xfrm>
            <a:off x="9636369" y="3798276"/>
            <a:ext cx="1280160" cy="1209822"/>
          </a:xfrm>
          <a:prstGeom prst="rect">
            <a:avLst/>
          </a:prstGeom>
          <a:solidFill>
            <a:schemeClr val="bg1">
              <a:lumMod val="85000"/>
            </a:schemeClr>
          </a:solidFill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dirty="0"/>
              <a:t>Put </a:t>
            </a:r>
            <a:r>
              <a:rPr lang="it-IT" dirty="0" err="1"/>
              <a:t>here</a:t>
            </a:r>
            <a:r>
              <a:rPr lang="it-IT" dirty="0"/>
              <a:t> the logo of the institution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TextShape 1"/>
          <p:cNvSpPr txBox="1"/>
          <p:nvPr/>
        </p:nvSpPr>
        <p:spPr>
          <a:xfrm>
            <a:off x="2424240" y="46980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C00000"/>
                </a:solidFill>
                <a:latin typeface="Century Gothic"/>
              </a:rPr>
              <a:t>Title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23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 dirty="0">
                <a:solidFill>
                  <a:srgbClr val="404040"/>
                </a:solidFill>
                <a:latin typeface="Century Gothic"/>
              </a:rPr>
              <a:t>Text</a:t>
            </a:r>
            <a:endParaRPr lang="en-US" spc="-1" dirty="0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 dirty="0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 dirty="0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TextShape 1"/>
          <p:cNvSpPr txBox="1"/>
          <p:nvPr/>
        </p:nvSpPr>
        <p:spPr>
          <a:xfrm>
            <a:off x="2424240" y="46980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C00000"/>
                </a:solidFill>
                <a:latin typeface="Century Gothic"/>
              </a:rPr>
              <a:t>Title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25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extShape 1"/>
          <p:cNvSpPr txBox="1"/>
          <p:nvPr/>
        </p:nvSpPr>
        <p:spPr>
          <a:xfrm>
            <a:off x="2424240" y="46980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C00000"/>
                </a:solidFill>
                <a:latin typeface="Century Gothic"/>
              </a:rPr>
              <a:t>Title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27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TextShape 1"/>
          <p:cNvSpPr txBox="1"/>
          <p:nvPr/>
        </p:nvSpPr>
        <p:spPr>
          <a:xfrm>
            <a:off x="2424240" y="46980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C00000"/>
                </a:solidFill>
                <a:latin typeface="Century Gothic"/>
              </a:rPr>
              <a:t>Title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29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TextShape 1"/>
          <p:cNvSpPr txBox="1"/>
          <p:nvPr/>
        </p:nvSpPr>
        <p:spPr>
          <a:xfrm>
            <a:off x="2424240" y="469800"/>
            <a:ext cx="8911440" cy="1280520"/>
          </a:xfrm>
          <a:prstGeom prst="rect">
            <a:avLst/>
          </a:prstGeom>
          <a:noFill/>
          <a:ln w="0">
            <a:noFill/>
          </a:ln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it-IT" sz="3600" b="1" strike="noStrike" spc="-1">
                <a:solidFill>
                  <a:srgbClr val="C00000"/>
                </a:solidFill>
                <a:latin typeface="Century Gothic"/>
              </a:rPr>
              <a:t>Title</a:t>
            </a:r>
            <a:endParaRPr lang="en-US" sz="3600" b="0" strike="noStrike" spc="-1">
              <a:solidFill>
                <a:srgbClr val="000000"/>
              </a:solidFill>
              <a:latin typeface="Century Gothic"/>
            </a:endParaRPr>
          </a:p>
        </p:txBody>
      </p:sp>
      <p:sp>
        <p:nvSpPr>
          <p:cNvPr id="231" name="TextShape 2"/>
          <p:cNvSpPr txBox="1"/>
          <p:nvPr/>
        </p:nvSpPr>
        <p:spPr>
          <a:xfrm>
            <a:off x="2589120" y="2133720"/>
            <a:ext cx="8915040" cy="377712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  <a:p>
            <a:pPr marL="343080" indent="-342720">
              <a:lnSpc>
                <a:spcPct val="100000"/>
              </a:lnSpc>
              <a:spcBef>
                <a:spcPts val="1001"/>
              </a:spcBef>
              <a:buClr>
                <a:srgbClr val="A53010"/>
              </a:buClr>
              <a:buFont typeface="Wingdings 3" charset="2"/>
              <a:buChar char=""/>
            </a:pPr>
            <a:r>
              <a:rPr lang="it-IT" sz="1800" b="0" strike="noStrike" spc="-1">
                <a:solidFill>
                  <a:srgbClr val="404040"/>
                </a:solidFill>
                <a:latin typeface="Century Gothic"/>
              </a:rPr>
              <a:t>Text</a:t>
            </a:r>
            <a:endParaRPr lang="en-US" sz="1800" b="0" strike="noStrike" spc="-1">
              <a:solidFill>
                <a:srgbClr val="404040"/>
              </a:solidFill>
              <a:latin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171</TotalTime>
  <Words>99</Words>
  <Application>Microsoft Office PowerPoint</Application>
  <PresentationFormat>Широкоэкранный</PresentationFormat>
  <Paragraphs>28</Paragraphs>
  <Slides>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6</vt:i4>
      </vt:variant>
    </vt:vector>
  </HeadingPairs>
  <TitlesOfParts>
    <vt:vector size="17" baseType="lpstr">
      <vt:lpstr>Arial</vt:lpstr>
      <vt:lpstr>Arial Black</vt:lpstr>
      <vt:lpstr>Century Gothic</vt:lpstr>
      <vt:lpstr>DejaVu Sans</vt:lpstr>
      <vt:lpstr>Symbol</vt:lpstr>
      <vt:lpstr>Times New Roman</vt:lpstr>
      <vt:lpstr>Wingdings</vt:lpstr>
      <vt:lpstr>Wingdings 3</vt:lpstr>
      <vt:lpstr>Office Theme</vt:lpstr>
      <vt:lpstr>Office Theme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subject/>
  <dc:creator>Carlo Innamorati</dc:creator>
  <dc:description/>
  <cp:lastModifiedBy>Байкина Надежда Валерьевна</cp:lastModifiedBy>
  <cp:revision>16</cp:revision>
  <dcterms:created xsi:type="dcterms:W3CDTF">2021-02-03T06:05:26Z</dcterms:created>
  <dcterms:modified xsi:type="dcterms:W3CDTF">2021-02-20T08:15:23Z</dcterms:modified>
  <dc:language>it-IT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3</vt:i4>
  </property>
  <property fmtid="{D5CDD505-2E9C-101B-9397-08002B2CF9AE}" pid="8" name="PresentationFormat">
    <vt:lpwstr>Widescreen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5</vt:i4>
  </property>
</Properties>
</file>