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entury Gothic"/>
              </a:rPr>
              <a:t>Fai clic per spostare la diapositiva</a:t>
            </a: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21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&lt;intestazione&gt;</a:t>
            </a:r>
          </a:p>
        </p:txBody>
      </p:sp>
      <p:sp>
        <p:nvSpPr>
          <p:cNvPr id="21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t-IT" sz="1400" b="0" strike="noStrike" spc="-1">
                <a:latin typeface="Times New Roman"/>
              </a:rPr>
              <a:t>&lt;data/ora&gt;</a:t>
            </a:r>
          </a:p>
        </p:txBody>
      </p:sp>
      <p:sp>
        <p:nvSpPr>
          <p:cNvPr id="21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21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794B103-B0B1-43D8-B2E0-DAFB54506DA8}" type="slidenum">
              <a:rPr lang="it-IT" sz="1400" b="0" strike="noStrike" spc="-1">
                <a:latin typeface="Times New Roman"/>
              </a:rPr>
              <a:t>‹#›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it-IT" sz="2000" b="0" strike="noStrike" spc="-1">
                <a:latin typeface="Arial"/>
              </a:rPr>
              <a:t>Erasmus + Programme – SAH project </a:t>
            </a:r>
            <a:r>
              <a:rPr lang="en-GB" sz="1200" b="0" strike="noStrike" spc="-1">
                <a:latin typeface="Arial"/>
              </a:rPr>
              <a:t>number: 618843-EPP-1-2020-1-IT-EPPKA2-CBHE-JP</a:t>
            </a:r>
            <a:r>
              <a:t/>
            </a:r>
            <a:br/>
            <a:endParaRPr lang="it-IT" sz="1200" b="0" strike="noStrike" spc="-1">
              <a:latin typeface="Arial"/>
            </a:endParaRPr>
          </a:p>
        </p:txBody>
      </p:sp>
      <p:sp>
        <p:nvSpPr>
          <p:cNvPr id="23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F2CC473-5CC0-4591-9E94-54175BCD9A42}" type="slidenum">
              <a:rPr lang="it-IT" sz="1200" b="0" strike="noStrike" spc="-1">
                <a:latin typeface="Times New Roman"/>
              </a:rPr>
              <a:t>1</a:t>
            </a:fld>
            <a:endParaRPr lang="it-IT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4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 fontScale="81000"/>
          </a:bodyPr>
          <a:lstStyle/>
          <a:p>
            <a:pPr>
              <a:lnSpc>
                <a:spcPct val="100000"/>
              </a:lnSpc>
            </a:pPr>
            <a:r>
              <a:rPr lang="it-IT" sz="5400" b="0" strike="noStrike" spc="-1">
                <a:solidFill>
                  <a:srgbClr val="262626"/>
                </a:solidFill>
                <a:latin typeface="Century Gothic"/>
              </a:rPr>
              <a:t>Fare clic per modificare lo stile del titolo dello schema</a:t>
            </a:r>
            <a:endParaRPr lang="en-US" sz="54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F6C00B6-00F0-4074-8F8A-0BB4EA9C064B}" type="datetime">
              <a:rPr lang="en-US" sz="900" b="0" strike="noStrike" spc="-1">
                <a:solidFill>
                  <a:srgbClr val="8B8B8B"/>
                </a:solidFill>
                <a:latin typeface="Century Gothic"/>
              </a:rPr>
              <a:t>2/20/2021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cxn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75D2925-9415-4E52-AED2-47529AC310C1}" type="slidenum">
              <a:rPr lang="en-US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it-IT" sz="2000" b="0" strike="noStrike" spc="-1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262626"/>
                </a:solidFill>
                <a:latin typeface="Century Gothic"/>
              </a:rPr>
              <a:t>Fare clic per modificare lo stile del titolo dello schema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Modifica gli stili del testo dello schema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600" b="0" strike="noStrike" spc="-1">
                <a:solidFill>
                  <a:srgbClr val="404040"/>
                </a:solidFill>
                <a:latin typeface="Century Gothic"/>
              </a:rPr>
              <a:t>Secondo livello</a:t>
            </a:r>
            <a:endParaRPr lang="en-US" sz="1600" b="0" strike="noStrike" spc="-1">
              <a:solidFill>
                <a:srgbClr val="404040"/>
              </a:solidFill>
              <a:latin typeface="Century Gothic"/>
            </a:endParaRP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400" b="0" strike="noStrike" spc="-1">
                <a:solidFill>
                  <a:srgbClr val="404040"/>
                </a:solidFill>
                <a:latin typeface="Century Gothic"/>
              </a:rPr>
              <a:t>Terzo livello</a:t>
            </a:r>
            <a:endParaRPr lang="en-US" sz="1400" b="0" strike="noStrike" spc="-1">
              <a:solidFill>
                <a:srgbClr val="404040"/>
              </a:solidFill>
              <a:latin typeface="Century Gothic"/>
            </a:endParaRP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200" b="0" strike="noStrike" spc="-1">
                <a:solidFill>
                  <a:srgbClr val="404040"/>
                </a:solidFill>
                <a:latin typeface="Century Gothic"/>
              </a:rPr>
              <a:t>Quarto livello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200" b="0" strike="noStrike" spc="-1">
                <a:solidFill>
                  <a:srgbClr val="404040"/>
                </a:solidFill>
                <a:latin typeface="Century Gothic"/>
              </a:rPr>
              <a:t>Quinto livello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FAA124D-016A-4B36-9E27-0042039E7521}" type="datetime">
              <a:rPr lang="en-US" sz="900" b="0" strike="noStrike" spc="-1">
                <a:solidFill>
                  <a:srgbClr val="8B8B8B"/>
                </a:solidFill>
                <a:latin typeface="Century Gothic"/>
              </a:rPr>
              <a:t>2/20/2021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99" name="CustomShape 31"/>
          <p:cNvSpPr/>
          <p:nvPr/>
        </p:nvSpPr>
        <p:spPr>
          <a:xfrm flipV="1">
            <a:off x="-3960" y="1829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PlaceHolder 32"/>
          <p:cNvSpPr>
            <a:spLocks noGrp="1"/>
          </p:cNvSpPr>
          <p:nvPr>
            <p:ph type="sldNum"/>
          </p:nvPr>
        </p:nvSpPr>
        <p:spPr>
          <a:xfrm>
            <a:off x="459720" y="1903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0DAE0A3-57E6-4A34-BCDD-698F233CA98B}" type="slidenum">
              <a:rPr lang="en-US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it-IT" sz="2000" b="0" strike="noStrike" spc="-1">
              <a:latin typeface="Times New Roman"/>
            </a:endParaRPr>
          </a:p>
        </p:txBody>
      </p:sp>
      <p:sp>
        <p:nvSpPr>
          <p:cNvPr id="101" name="CustomShape 33"/>
          <p:cNvSpPr/>
          <p:nvPr/>
        </p:nvSpPr>
        <p:spPr>
          <a:xfrm>
            <a:off x="762120" y="6488640"/>
            <a:ext cx="1089756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entury Gothic"/>
              </a:rPr>
              <a:t>Erasmus + Programme – SAH project </a:t>
            </a:r>
            <a:r>
              <a:rPr lang="en-GB" sz="1200" b="1" strike="noStrike" spc="-1">
                <a:solidFill>
                  <a:srgbClr val="000000"/>
                </a:solidFill>
                <a:latin typeface="Century Gothic"/>
              </a:rPr>
              <a:t>number: 618843-EPP-1-2020-1-IT-EPPKA2-CBHE-JP</a:t>
            </a:r>
            <a:endParaRPr lang="it-IT" sz="1200" b="0" strike="noStrike" spc="-1">
              <a:latin typeface="Arial"/>
            </a:endParaRPr>
          </a:p>
        </p:txBody>
      </p:sp>
      <p:pic>
        <p:nvPicPr>
          <p:cNvPr id="102" name="Picture 6_0" descr="C:\Users\user\Desktop\01 - 2nd Info Day Program &amp; Presentstions\eu_flag_co_funded_pos_[rgb]_right.jpg"/>
          <p:cNvPicPr/>
          <p:nvPr/>
        </p:nvPicPr>
        <p:blipFill>
          <a:blip r:embed="rId14"/>
          <a:stretch/>
        </p:blipFill>
        <p:spPr>
          <a:xfrm>
            <a:off x="9789120" y="158040"/>
            <a:ext cx="2223000" cy="632520"/>
          </a:xfrm>
          <a:prstGeom prst="rect">
            <a:avLst/>
          </a:prstGeom>
          <a:ln w="0">
            <a:noFill/>
          </a:ln>
        </p:spPr>
      </p:pic>
      <p:pic>
        <p:nvPicPr>
          <p:cNvPr id="103" name="Immagine 5_0"/>
          <p:cNvPicPr/>
          <p:nvPr/>
        </p:nvPicPr>
        <p:blipFill>
          <a:blip r:embed="rId15"/>
          <a:stretch/>
        </p:blipFill>
        <p:spPr>
          <a:xfrm>
            <a:off x="357120" y="152280"/>
            <a:ext cx="707400" cy="6325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4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5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6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7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D32C0C3-3265-486F-B604-D1EA214FECEC}" type="datetime">
              <a:rPr lang="en-US" sz="900" b="0" strike="noStrike" spc="-1">
                <a:solidFill>
                  <a:srgbClr val="8B8B8B"/>
                </a:solidFill>
                <a:latin typeface="Century Gothic"/>
              </a:rPr>
              <a:t>2/20/2021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68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169" name="CustomShape 30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PlaceHolder 31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849B4EA-CE38-4999-9B2F-D8410E55AA91}" type="slidenum">
              <a:rPr lang="en-US" sz="2000" b="0" strike="noStrike" spc="-1">
                <a:solidFill>
                  <a:srgbClr val="FEFFFF"/>
                </a:solidFill>
                <a:latin typeface="Century Gothic"/>
              </a:rPr>
              <a:t>‹#›</a:t>
            </a:fld>
            <a:endParaRPr lang="it-IT" sz="2000" b="0" strike="noStrike" spc="-1">
              <a:latin typeface="Times New Roman"/>
            </a:endParaRPr>
          </a:p>
        </p:txBody>
      </p:sp>
      <p:sp>
        <p:nvSpPr>
          <p:cNvPr id="171" name="PlaceHolder 3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entury Gothic"/>
              </a:rPr>
              <a:t>Fai clic per modificare il formato del testo del titolo</a:t>
            </a:r>
          </a:p>
        </p:txBody>
      </p:sp>
      <p:sp>
        <p:nvSpPr>
          <p:cNvPr id="17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2504797" y="2071385"/>
            <a:ext cx="8915040" cy="1198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5400" b="0" strike="noStrike" spc="-1" dirty="0">
                <a:solidFill>
                  <a:srgbClr val="C00000"/>
                </a:solidFill>
                <a:latin typeface="Century Gothic"/>
              </a:rPr>
              <a:t>Presentation Title</a:t>
            </a:r>
            <a:endParaRPr lang="en-US" sz="5400" b="0" strike="noStrike" spc="-1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2262101" y="3327174"/>
            <a:ext cx="8915040" cy="1723127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595959"/>
                </a:solidFill>
                <a:latin typeface="Century Gothic"/>
              </a:rPr>
              <a:t>Author</a:t>
            </a: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595959"/>
                </a:solidFill>
                <a:latin typeface="Century Gothic"/>
              </a:rPr>
              <a:t>University Name</a:t>
            </a: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595959"/>
                </a:solidFill>
                <a:latin typeface="Century Gothic"/>
              </a:rPr>
              <a:t>Date</a:t>
            </a: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2400" b="0" strike="noStrike" spc="-1" dirty="0">
              <a:latin typeface="Arial"/>
            </a:endParaRPr>
          </a:p>
        </p:txBody>
      </p:sp>
      <p:pic>
        <p:nvPicPr>
          <p:cNvPr id="217" name="Immagine 8"/>
          <p:cNvPicPr/>
          <p:nvPr/>
        </p:nvPicPr>
        <p:blipFill>
          <a:blip r:embed="rId3"/>
          <a:stretch/>
        </p:blipFill>
        <p:spPr>
          <a:xfrm>
            <a:off x="509040" y="144000"/>
            <a:ext cx="961200" cy="939600"/>
          </a:xfrm>
          <a:prstGeom prst="rect">
            <a:avLst/>
          </a:prstGeom>
          <a:ln w="0">
            <a:noFill/>
          </a:ln>
        </p:spPr>
      </p:pic>
      <p:pic>
        <p:nvPicPr>
          <p:cNvPr id="218" name="Picture 6" descr="C:\Users\user\Desktop\01 - 2nd Info Day Program &amp; Presentstions\eu_flag_co_funded_pos_[rgb]_right.jpg"/>
          <p:cNvPicPr/>
          <p:nvPr/>
        </p:nvPicPr>
        <p:blipFill>
          <a:blip r:embed="rId4"/>
          <a:stretch/>
        </p:blipFill>
        <p:spPr>
          <a:xfrm>
            <a:off x="9411286" y="160199"/>
            <a:ext cx="2534234" cy="845918"/>
          </a:xfrm>
          <a:prstGeom prst="rect">
            <a:avLst/>
          </a:prstGeom>
          <a:ln w="0">
            <a:noFill/>
          </a:ln>
        </p:spPr>
      </p:pic>
      <p:sp>
        <p:nvSpPr>
          <p:cNvPr id="219" name="CustomShape 3"/>
          <p:cNvSpPr/>
          <p:nvPr/>
        </p:nvSpPr>
        <p:spPr>
          <a:xfrm>
            <a:off x="2149560" y="1048320"/>
            <a:ext cx="740232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entury Gothic"/>
              </a:rPr>
              <a:t>Erasmus + Programme – SAH project </a:t>
            </a:r>
            <a:r>
              <a:rPr lang="en-GB" sz="1200" b="1" strike="noStrike" spc="-1">
                <a:solidFill>
                  <a:srgbClr val="000000"/>
                </a:solidFill>
                <a:latin typeface="Century Gothic"/>
              </a:rPr>
              <a:t>number: 618843-EPP-1-2020-1-IT-EPPKA2-CBHE-JP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4262400" y="5598942"/>
            <a:ext cx="7356960" cy="1098498"/>
          </a:xfrm>
          <a:prstGeom prst="snipRoundRect">
            <a:avLst>
              <a:gd name="adj1" fmla="val 16667"/>
              <a:gd name="adj2" fmla="val 16667"/>
            </a:avLst>
          </a:prstGeom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i="1" spc="-1" dirty="0">
                <a:solidFill>
                  <a:srgbClr val="FFFFFF"/>
                </a:solidFill>
                <a:latin typeface="Century Gothic" panose="020B0502020202020204" pitchFamily="34" charset="0"/>
              </a:rPr>
              <a:t>This Project has been funded with support from the European Commission.</a:t>
            </a:r>
          </a:p>
          <a:p>
            <a:pPr>
              <a:lnSpc>
                <a:spcPct val="100000"/>
              </a:lnSpc>
            </a:pPr>
            <a:r>
              <a:rPr lang="en-US" sz="1200" i="1" spc="-1" dirty="0">
                <a:solidFill>
                  <a:srgbClr val="FFFFFF"/>
                </a:solidFill>
                <a:latin typeface="Century Gothic" panose="020B0502020202020204" pitchFamily="34" charset="0"/>
              </a:rPr>
              <a:t>This publication reflects the views only of the author, and the Commission cannot be held responsible for any use which may be made of the information contained therein</a:t>
            </a:r>
            <a:r>
              <a:rPr lang="en-US" sz="1200" b="1" i="1" spc="-1" dirty="0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21" name="CustomShape 5"/>
          <p:cNvSpPr/>
          <p:nvPr/>
        </p:nvSpPr>
        <p:spPr>
          <a:xfrm>
            <a:off x="2364120" y="206280"/>
            <a:ext cx="6793560" cy="82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E2A700"/>
                </a:solidFill>
                <a:latin typeface="Arial Black"/>
              </a:rPr>
              <a:t>Capacity Building in Sustainability for</a:t>
            </a:r>
            <a:endParaRPr lang="it-IT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E2A700"/>
                </a:solidFill>
                <a:latin typeface="Arial Black"/>
              </a:rPr>
              <a:t>Architectural Heritage -SAH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CBD3B21-A5D5-45AF-8F13-831974912B67}"/>
              </a:ext>
            </a:extLst>
          </p:cNvPr>
          <p:cNvSpPr/>
          <p:nvPr/>
        </p:nvSpPr>
        <p:spPr>
          <a:xfrm>
            <a:off x="9636369" y="3798276"/>
            <a:ext cx="1280160" cy="120982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Put </a:t>
            </a:r>
            <a:r>
              <a:rPr lang="it-IT" dirty="0" err="1"/>
              <a:t>here</a:t>
            </a:r>
            <a:r>
              <a:rPr lang="it-IT" dirty="0"/>
              <a:t> the logo of the institution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2424240" y="46980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C00000"/>
                </a:solidFill>
                <a:latin typeface="Century Gothic"/>
              </a:rPr>
              <a:t>Title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 dirty="0">
                <a:solidFill>
                  <a:srgbClr val="404040"/>
                </a:solidFill>
                <a:latin typeface="Century Gothic"/>
              </a:rPr>
              <a:t>Text</a:t>
            </a:r>
            <a:endParaRPr lang="en-US" spc="-1" dirty="0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 dirty="0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2424240" y="46980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C00000"/>
                </a:solidFill>
                <a:latin typeface="Century Gothic"/>
              </a:rPr>
              <a:t>Title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2424240" y="46980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C00000"/>
                </a:solidFill>
                <a:latin typeface="Century Gothic"/>
              </a:rPr>
              <a:t>Title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2424240" y="46980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C00000"/>
                </a:solidFill>
                <a:latin typeface="Century Gothic"/>
              </a:rPr>
              <a:t>Title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2424240" y="46980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C00000"/>
                </a:solidFill>
                <a:latin typeface="Century Gothic"/>
              </a:rPr>
              <a:t>Title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1800" b="0" strike="noStrike" spc="-1">
                <a:solidFill>
                  <a:srgbClr val="404040"/>
                </a:solidFill>
                <a:latin typeface="Century Gothic"/>
              </a:rPr>
              <a:t>Text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</TotalTime>
  <Words>99</Words>
  <Application>Microsoft Office PowerPoint</Application>
  <PresentationFormat>Широкоэкранный</PresentationFormat>
  <Paragraphs>28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Arial Black</vt:lpstr>
      <vt:lpstr>Century Gothic</vt:lpstr>
      <vt:lpstr>DejaVu Sans</vt:lpstr>
      <vt:lpstr>Symbol</vt:lpstr>
      <vt:lpstr>Times New Roman</vt:lpstr>
      <vt:lpstr>Wingdings</vt:lpstr>
      <vt:lpstr>Wingdings 3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Carlo Innamorati</dc:creator>
  <dc:description/>
  <cp:lastModifiedBy>Байкина Надежда Валерьевна</cp:lastModifiedBy>
  <cp:revision>16</cp:revision>
  <dcterms:created xsi:type="dcterms:W3CDTF">2021-02-03T06:05:26Z</dcterms:created>
  <dcterms:modified xsi:type="dcterms:W3CDTF">2021-02-20T08:15:23Z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